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1" r:id="rId4"/>
    <p:sldId id="260" r:id="rId5"/>
    <p:sldId id="265" r:id="rId6"/>
    <p:sldId id="266" r:id="rId7"/>
    <p:sldId id="268" r:id="rId8"/>
    <p:sldId id="269" r:id="rId9"/>
    <p:sldId id="261" r:id="rId10"/>
    <p:sldId id="263" r:id="rId11"/>
    <p:sldId id="267" r:id="rId12"/>
    <p:sldId id="270" r:id="rId13"/>
    <p:sldId id="262" r:id="rId14"/>
    <p:sldId id="26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7" d="100"/>
          <a:sy n="117" d="100"/>
        </p:scale>
        <p:origin x="-354"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4C1081-154F-4659-8996-71438915F25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3856808A-1B34-442D-82B9-992F9DD26D9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48863177-7A1E-412E-9608-CD933A86AF92}"/>
              </a:ext>
            </a:extLst>
          </p:cNvPr>
          <p:cNvSpPr>
            <a:spLocks noGrp="1"/>
          </p:cNvSpPr>
          <p:nvPr>
            <p:ph type="dt" sz="half" idx="10"/>
          </p:nvPr>
        </p:nvSpPr>
        <p:spPr/>
        <p:txBody>
          <a:bodyPr/>
          <a:lstStyle/>
          <a:p>
            <a:fld id="{45166D34-B71D-4683-8116-367388E4E9C8}" type="datetimeFigureOut">
              <a:rPr lang="en-US" smtClean="0"/>
              <a:t>8/26/2019</a:t>
            </a:fld>
            <a:endParaRPr lang="en-US"/>
          </a:p>
        </p:txBody>
      </p:sp>
      <p:sp>
        <p:nvSpPr>
          <p:cNvPr id="5" name="Footer Placeholder 4">
            <a:extLst>
              <a:ext uri="{FF2B5EF4-FFF2-40B4-BE49-F238E27FC236}">
                <a16:creationId xmlns:a16="http://schemas.microsoft.com/office/drawing/2014/main" xmlns="" id="{6DCD448E-036F-4C5F-8E43-FD99B14C00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90F3791F-D6AF-4D58-935D-2BF7D9D6739C}"/>
              </a:ext>
            </a:extLst>
          </p:cNvPr>
          <p:cNvSpPr>
            <a:spLocks noGrp="1"/>
          </p:cNvSpPr>
          <p:nvPr>
            <p:ph type="sldNum" sz="quarter" idx="12"/>
          </p:nvPr>
        </p:nvSpPr>
        <p:spPr/>
        <p:txBody>
          <a:bodyPr/>
          <a:lstStyle/>
          <a:p>
            <a:fld id="{1C7F6E33-A9C6-47DD-BF40-97A7774DEBB8}" type="slidenum">
              <a:rPr lang="en-US" smtClean="0"/>
              <a:t>‹#›</a:t>
            </a:fld>
            <a:endParaRPr lang="en-US"/>
          </a:p>
        </p:txBody>
      </p:sp>
    </p:spTree>
    <p:extLst>
      <p:ext uri="{BB962C8B-B14F-4D97-AF65-F5344CB8AC3E}">
        <p14:creationId xmlns:p14="http://schemas.microsoft.com/office/powerpoint/2010/main" val="3770481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E9BBCB-BEEB-46D5-AD68-00823D2BCF8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D0F0081F-1A82-422A-8AA1-F10AD231253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0D12B8F-5AC9-4E9F-9141-C7DBDA1D939C}"/>
              </a:ext>
            </a:extLst>
          </p:cNvPr>
          <p:cNvSpPr>
            <a:spLocks noGrp="1"/>
          </p:cNvSpPr>
          <p:nvPr>
            <p:ph type="dt" sz="half" idx="10"/>
          </p:nvPr>
        </p:nvSpPr>
        <p:spPr/>
        <p:txBody>
          <a:bodyPr/>
          <a:lstStyle/>
          <a:p>
            <a:fld id="{45166D34-B71D-4683-8116-367388E4E9C8}" type="datetimeFigureOut">
              <a:rPr lang="en-US" smtClean="0"/>
              <a:t>8/26/2019</a:t>
            </a:fld>
            <a:endParaRPr lang="en-US"/>
          </a:p>
        </p:txBody>
      </p:sp>
      <p:sp>
        <p:nvSpPr>
          <p:cNvPr id="5" name="Footer Placeholder 4">
            <a:extLst>
              <a:ext uri="{FF2B5EF4-FFF2-40B4-BE49-F238E27FC236}">
                <a16:creationId xmlns:a16="http://schemas.microsoft.com/office/drawing/2014/main" xmlns="" id="{8A31F075-65D3-446E-8354-E229B0789C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92CD343F-4747-4B74-B81A-5CE11C82A4F8}"/>
              </a:ext>
            </a:extLst>
          </p:cNvPr>
          <p:cNvSpPr>
            <a:spLocks noGrp="1"/>
          </p:cNvSpPr>
          <p:nvPr>
            <p:ph type="sldNum" sz="quarter" idx="12"/>
          </p:nvPr>
        </p:nvSpPr>
        <p:spPr/>
        <p:txBody>
          <a:bodyPr/>
          <a:lstStyle/>
          <a:p>
            <a:fld id="{1C7F6E33-A9C6-47DD-BF40-97A7774DEBB8}" type="slidenum">
              <a:rPr lang="en-US" smtClean="0"/>
              <a:t>‹#›</a:t>
            </a:fld>
            <a:endParaRPr lang="en-US"/>
          </a:p>
        </p:txBody>
      </p:sp>
    </p:spTree>
    <p:extLst>
      <p:ext uri="{BB962C8B-B14F-4D97-AF65-F5344CB8AC3E}">
        <p14:creationId xmlns:p14="http://schemas.microsoft.com/office/powerpoint/2010/main" val="3784227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9237ED71-32E0-40C3-8A80-016B2F7AE6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548E7D5C-A12D-460A-8C39-991BFDDAB66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8250F05-5355-4C0F-BA9C-65EF127939FD}"/>
              </a:ext>
            </a:extLst>
          </p:cNvPr>
          <p:cNvSpPr>
            <a:spLocks noGrp="1"/>
          </p:cNvSpPr>
          <p:nvPr>
            <p:ph type="dt" sz="half" idx="10"/>
          </p:nvPr>
        </p:nvSpPr>
        <p:spPr/>
        <p:txBody>
          <a:bodyPr/>
          <a:lstStyle/>
          <a:p>
            <a:fld id="{45166D34-B71D-4683-8116-367388E4E9C8}" type="datetimeFigureOut">
              <a:rPr lang="en-US" smtClean="0"/>
              <a:t>8/26/2019</a:t>
            </a:fld>
            <a:endParaRPr lang="en-US"/>
          </a:p>
        </p:txBody>
      </p:sp>
      <p:sp>
        <p:nvSpPr>
          <p:cNvPr id="5" name="Footer Placeholder 4">
            <a:extLst>
              <a:ext uri="{FF2B5EF4-FFF2-40B4-BE49-F238E27FC236}">
                <a16:creationId xmlns:a16="http://schemas.microsoft.com/office/drawing/2014/main" xmlns="" id="{789E005C-5097-49C4-A64A-2887B839C0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79C3525-B5A9-4D0F-BD09-D744C10F5DC0}"/>
              </a:ext>
            </a:extLst>
          </p:cNvPr>
          <p:cNvSpPr>
            <a:spLocks noGrp="1"/>
          </p:cNvSpPr>
          <p:nvPr>
            <p:ph type="sldNum" sz="quarter" idx="12"/>
          </p:nvPr>
        </p:nvSpPr>
        <p:spPr/>
        <p:txBody>
          <a:bodyPr/>
          <a:lstStyle/>
          <a:p>
            <a:fld id="{1C7F6E33-A9C6-47DD-BF40-97A7774DEBB8}" type="slidenum">
              <a:rPr lang="en-US" smtClean="0"/>
              <a:t>‹#›</a:t>
            </a:fld>
            <a:endParaRPr lang="en-US"/>
          </a:p>
        </p:txBody>
      </p:sp>
    </p:spTree>
    <p:extLst>
      <p:ext uri="{BB962C8B-B14F-4D97-AF65-F5344CB8AC3E}">
        <p14:creationId xmlns:p14="http://schemas.microsoft.com/office/powerpoint/2010/main" val="1703415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563060-7D7C-4BDA-A7BB-663C1E3EBDF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5BFDB7EA-46FF-4B0D-987E-9F0E4448B6A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23DF8CF-8952-4095-A424-C5E303FB5DC2}"/>
              </a:ext>
            </a:extLst>
          </p:cNvPr>
          <p:cNvSpPr>
            <a:spLocks noGrp="1"/>
          </p:cNvSpPr>
          <p:nvPr>
            <p:ph type="dt" sz="half" idx="10"/>
          </p:nvPr>
        </p:nvSpPr>
        <p:spPr/>
        <p:txBody>
          <a:bodyPr/>
          <a:lstStyle/>
          <a:p>
            <a:fld id="{45166D34-B71D-4683-8116-367388E4E9C8}" type="datetimeFigureOut">
              <a:rPr lang="en-US" smtClean="0"/>
              <a:t>8/26/2019</a:t>
            </a:fld>
            <a:endParaRPr lang="en-US"/>
          </a:p>
        </p:txBody>
      </p:sp>
      <p:sp>
        <p:nvSpPr>
          <p:cNvPr id="5" name="Footer Placeholder 4">
            <a:extLst>
              <a:ext uri="{FF2B5EF4-FFF2-40B4-BE49-F238E27FC236}">
                <a16:creationId xmlns:a16="http://schemas.microsoft.com/office/drawing/2014/main" xmlns="" id="{4CEB18E6-9E15-43FF-897C-A6A51D5F57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9833C9E-A7D6-4430-9CC7-0040B2052D3C}"/>
              </a:ext>
            </a:extLst>
          </p:cNvPr>
          <p:cNvSpPr>
            <a:spLocks noGrp="1"/>
          </p:cNvSpPr>
          <p:nvPr>
            <p:ph type="sldNum" sz="quarter" idx="12"/>
          </p:nvPr>
        </p:nvSpPr>
        <p:spPr/>
        <p:txBody>
          <a:bodyPr/>
          <a:lstStyle/>
          <a:p>
            <a:fld id="{1C7F6E33-A9C6-47DD-BF40-97A7774DEBB8}" type="slidenum">
              <a:rPr lang="en-US" smtClean="0"/>
              <a:t>‹#›</a:t>
            </a:fld>
            <a:endParaRPr lang="en-US"/>
          </a:p>
        </p:txBody>
      </p:sp>
    </p:spTree>
    <p:extLst>
      <p:ext uri="{BB962C8B-B14F-4D97-AF65-F5344CB8AC3E}">
        <p14:creationId xmlns:p14="http://schemas.microsoft.com/office/powerpoint/2010/main" val="1505790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B19DB4-754E-48FF-A0C2-28A857EAF46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D6CA500A-A44B-4702-861A-4C3D580F69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217BFBD3-016E-4ED1-80F3-758FE5E65D44}"/>
              </a:ext>
            </a:extLst>
          </p:cNvPr>
          <p:cNvSpPr>
            <a:spLocks noGrp="1"/>
          </p:cNvSpPr>
          <p:nvPr>
            <p:ph type="dt" sz="half" idx="10"/>
          </p:nvPr>
        </p:nvSpPr>
        <p:spPr/>
        <p:txBody>
          <a:bodyPr/>
          <a:lstStyle/>
          <a:p>
            <a:fld id="{45166D34-B71D-4683-8116-367388E4E9C8}" type="datetimeFigureOut">
              <a:rPr lang="en-US" smtClean="0"/>
              <a:t>8/26/2019</a:t>
            </a:fld>
            <a:endParaRPr lang="en-US"/>
          </a:p>
        </p:txBody>
      </p:sp>
      <p:sp>
        <p:nvSpPr>
          <p:cNvPr id="5" name="Footer Placeholder 4">
            <a:extLst>
              <a:ext uri="{FF2B5EF4-FFF2-40B4-BE49-F238E27FC236}">
                <a16:creationId xmlns:a16="http://schemas.microsoft.com/office/drawing/2014/main" xmlns="" id="{195D3B7D-89AB-421C-AF37-2CAB179BD6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AEF33C6-EECF-4848-8211-155D3B0C285E}"/>
              </a:ext>
            </a:extLst>
          </p:cNvPr>
          <p:cNvSpPr>
            <a:spLocks noGrp="1"/>
          </p:cNvSpPr>
          <p:nvPr>
            <p:ph type="sldNum" sz="quarter" idx="12"/>
          </p:nvPr>
        </p:nvSpPr>
        <p:spPr/>
        <p:txBody>
          <a:bodyPr/>
          <a:lstStyle/>
          <a:p>
            <a:fld id="{1C7F6E33-A9C6-47DD-BF40-97A7774DEBB8}" type="slidenum">
              <a:rPr lang="en-US" smtClean="0"/>
              <a:t>‹#›</a:t>
            </a:fld>
            <a:endParaRPr lang="en-US"/>
          </a:p>
        </p:txBody>
      </p:sp>
    </p:spTree>
    <p:extLst>
      <p:ext uri="{BB962C8B-B14F-4D97-AF65-F5344CB8AC3E}">
        <p14:creationId xmlns:p14="http://schemas.microsoft.com/office/powerpoint/2010/main" val="733153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FFF1BB1-BD68-49C4-A16D-C08B90FA4B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92B7D4BA-A6B5-487F-9838-E4D886E9397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6D9C6630-2EA0-42A1-A383-7D119CF50F4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5EAF00E0-8F85-4FE5-A38D-0A734C15F996}"/>
              </a:ext>
            </a:extLst>
          </p:cNvPr>
          <p:cNvSpPr>
            <a:spLocks noGrp="1"/>
          </p:cNvSpPr>
          <p:nvPr>
            <p:ph type="dt" sz="half" idx="10"/>
          </p:nvPr>
        </p:nvSpPr>
        <p:spPr/>
        <p:txBody>
          <a:bodyPr/>
          <a:lstStyle/>
          <a:p>
            <a:fld id="{45166D34-B71D-4683-8116-367388E4E9C8}" type="datetimeFigureOut">
              <a:rPr lang="en-US" smtClean="0"/>
              <a:t>8/26/2019</a:t>
            </a:fld>
            <a:endParaRPr lang="en-US"/>
          </a:p>
        </p:txBody>
      </p:sp>
      <p:sp>
        <p:nvSpPr>
          <p:cNvPr id="6" name="Footer Placeholder 5">
            <a:extLst>
              <a:ext uri="{FF2B5EF4-FFF2-40B4-BE49-F238E27FC236}">
                <a16:creationId xmlns:a16="http://schemas.microsoft.com/office/drawing/2014/main" xmlns="" id="{C2D71A56-FBF0-4C81-B226-77215D9693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51CB9898-9AEC-48FA-BB07-0DF31E571EE6}"/>
              </a:ext>
            </a:extLst>
          </p:cNvPr>
          <p:cNvSpPr>
            <a:spLocks noGrp="1"/>
          </p:cNvSpPr>
          <p:nvPr>
            <p:ph type="sldNum" sz="quarter" idx="12"/>
          </p:nvPr>
        </p:nvSpPr>
        <p:spPr/>
        <p:txBody>
          <a:bodyPr/>
          <a:lstStyle/>
          <a:p>
            <a:fld id="{1C7F6E33-A9C6-47DD-BF40-97A7774DEBB8}" type="slidenum">
              <a:rPr lang="en-US" smtClean="0"/>
              <a:t>‹#›</a:t>
            </a:fld>
            <a:endParaRPr lang="en-US"/>
          </a:p>
        </p:txBody>
      </p:sp>
    </p:spTree>
    <p:extLst>
      <p:ext uri="{BB962C8B-B14F-4D97-AF65-F5344CB8AC3E}">
        <p14:creationId xmlns:p14="http://schemas.microsoft.com/office/powerpoint/2010/main" val="800918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C7D906-B0FB-4EC6-8918-FFBAC6126C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9B811248-4BAF-4EC1-8418-88C7E5AC3C2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B1EC5B49-B590-4CB4-8138-048C81EDDB9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D1F259B8-8282-4825-80C3-C130D83BD32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D6A40A13-7070-413E-98AB-1AC1C79F8DD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3C44583E-6426-44D1-B96A-249BE1EA3054}"/>
              </a:ext>
            </a:extLst>
          </p:cNvPr>
          <p:cNvSpPr>
            <a:spLocks noGrp="1"/>
          </p:cNvSpPr>
          <p:nvPr>
            <p:ph type="dt" sz="half" idx="10"/>
          </p:nvPr>
        </p:nvSpPr>
        <p:spPr/>
        <p:txBody>
          <a:bodyPr/>
          <a:lstStyle/>
          <a:p>
            <a:fld id="{45166D34-B71D-4683-8116-367388E4E9C8}" type="datetimeFigureOut">
              <a:rPr lang="en-US" smtClean="0"/>
              <a:t>8/26/2019</a:t>
            </a:fld>
            <a:endParaRPr lang="en-US"/>
          </a:p>
        </p:txBody>
      </p:sp>
      <p:sp>
        <p:nvSpPr>
          <p:cNvPr id="8" name="Footer Placeholder 7">
            <a:extLst>
              <a:ext uri="{FF2B5EF4-FFF2-40B4-BE49-F238E27FC236}">
                <a16:creationId xmlns:a16="http://schemas.microsoft.com/office/drawing/2014/main" xmlns="" id="{E747B6D7-533F-4031-B793-54F7263FEF5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3B40CBA6-BCAD-47E8-9882-9B52712ED06C}"/>
              </a:ext>
            </a:extLst>
          </p:cNvPr>
          <p:cNvSpPr>
            <a:spLocks noGrp="1"/>
          </p:cNvSpPr>
          <p:nvPr>
            <p:ph type="sldNum" sz="quarter" idx="12"/>
          </p:nvPr>
        </p:nvSpPr>
        <p:spPr/>
        <p:txBody>
          <a:bodyPr/>
          <a:lstStyle/>
          <a:p>
            <a:fld id="{1C7F6E33-A9C6-47DD-BF40-97A7774DEBB8}" type="slidenum">
              <a:rPr lang="en-US" smtClean="0"/>
              <a:t>‹#›</a:t>
            </a:fld>
            <a:endParaRPr lang="en-US"/>
          </a:p>
        </p:txBody>
      </p:sp>
    </p:spTree>
    <p:extLst>
      <p:ext uri="{BB962C8B-B14F-4D97-AF65-F5344CB8AC3E}">
        <p14:creationId xmlns:p14="http://schemas.microsoft.com/office/powerpoint/2010/main" val="3938811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D8BBF05-0498-4807-B2DA-3D931F3F845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17B63F5D-E555-4307-9D79-1B71727CDBAA}"/>
              </a:ext>
            </a:extLst>
          </p:cNvPr>
          <p:cNvSpPr>
            <a:spLocks noGrp="1"/>
          </p:cNvSpPr>
          <p:nvPr>
            <p:ph type="dt" sz="half" idx="10"/>
          </p:nvPr>
        </p:nvSpPr>
        <p:spPr/>
        <p:txBody>
          <a:bodyPr/>
          <a:lstStyle/>
          <a:p>
            <a:fld id="{45166D34-B71D-4683-8116-367388E4E9C8}" type="datetimeFigureOut">
              <a:rPr lang="en-US" smtClean="0"/>
              <a:t>8/26/2019</a:t>
            </a:fld>
            <a:endParaRPr lang="en-US"/>
          </a:p>
        </p:txBody>
      </p:sp>
      <p:sp>
        <p:nvSpPr>
          <p:cNvPr id="4" name="Footer Placeholder 3">
            <a:extLst>
              <a:ext uri="{FF2B5EF4-FFF2-40B4-BE49-F238E27FC236}">
                <a16:creationId xmlns:a16="http://schemas.microsoft.com/office/drawing/2014/main" xmlns="" id="{6A34FEB0-7C27-4553-B463-873CFD69F78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6A9642BA-9EEE-4332-924E-AC9679DEC4BB}"/>
              </a:ext>
            </a:extLst>
          </p:cNvPr>
          <p:cNvSpPr>
            <a:spLocks noGrp="1"/>
          </p:cNvSpPr>
          <p:nvPr>
            <p:ph type="sldNum" sz="quarter" idx="12"/>
          </p:nvPr>
        </p:nvSpPr>
        <p:spPr/>
        <p:txBody>
          <a:bodyPr/>
          <a:lstStyle/>
          <a:p>
            <a:fld id="{1C7F6E33-A9C6-47DD-BF40-97A7774DEBB8}" type="slidenum">
              <a:rPr lang="en-US" smtClean="0"/>
              <a:t>‹#›</a:t>
            </a:fld>
            <a:endParaRPr lang="en-US"/>
          </a:p>
        </p:txBody>
      </p:sp>
    </p:spTree>
    <p:extLst>
      <p:ext uri="{BB962C8B-B14F-4D97-AF65-F5344CB8AC3E}">
        <p14:creationId xmlns:p14="http://schemas.microsoft.com/office/powerpoint/2010/main" val="1266798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9F9CB162-DA82-48D2-8D12-A0416D7BFF0F}"/>
              </a:ext>
            </a:extLst>
          </p:cNvPr>
          <p:cNvSpPr>
            <a:spLocks noGrp="1"/>
          </p:cNvSpPr>
          <p:nvPr>
            <p:ph type="dt" sz="half" idx="10"/>
          </p:nvPr>
        </p:nvSpPr>
        <p:spPr/>
        <p:txBody>
          <a:bodyPr/>
          <a:lstStyle/>
          <a:p>
            <a:fld id="{45166D34-B71D-4683-8116-367388E4E9C8}" type="datetimeFigureOut">
              <a:rPr lang="en-US" smtClean="0"/>
              <a:t>8/26/2019</a:t>
            </a:fld>
            <a:endParaRPr lang="en-US"/>
          </a:p>
        </p:txBody>
      </p:sp>
      <p:sp>
        <p:nvSpPr>
          <p:cNvPr id="3" name="Footer Placeholder 2">
            <a:extLst>
              <a:ext uri="{FF2B5EF4-FFF2-40B4-BE49-F238E27FC236}">
                <a16:creationId xmlns:a16="http://schemas.microsoft.com/office/drawing/2014/main" xmlns="" id="{4E3AE9B1-CB06-4B0C-A819-F9BB88F896E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8873FEB8-5AD8-49D3-9D96-C470D5BB1CC1}"/>
              </a:ext>
            </a:extLst>
          </p:cNvPr>
          <p:cNvSpPr>
            <a:spLocks noGrp="1"/>
          </p:cNvSpPr>
          <p:nvPr>
            <p:ph type="sldNum" sz="quarter" idx="12"/>
          </p:nvPr>
        </p:nvSpPr>
        <p:spPr/>
        <p:txBody>
          <a:bodyPr/>
          <a:lstStyle/>
          <a:p>
            <a:fld id="{1C7F6E33-A9C6-47DD-BF40-97A7774DEBB8}" type="slidenum">
              <a:rPr lang="en-US" smtClean="0"/>
              <a:t>‹#›</a:t>
            </a:fld>
            <a:endParaRPr lang="en-US"/>
          </a:p>
        </p:txBody>
      </p:sp>
    </p:spTree>
    <p:extLst>
      <p:ext uri="{BB962C8B-B14F-4D97-AF65-F5344CB8AC3E}">
        <p14:creationId xmlns:p14="http://schemas.microsoft.com/office/powerpoint/2010/main" val="1600248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254512-CC77-4271-9800-3771280219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97D974AB-F72C-48BF-919B-378D190C41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809F3283-41F4-4889-AB6D-8D5CAF9D7B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998924EA-6788-40DA-8B16-E251DA4C5F10}"/>
              </a:ext>
            </a:extLst>
          </p:cNvPr>
          <p:cNvSpPr>
            <a:spLocks noGrp="1"/>
          </p:cNvSpPr>
          <p:nvPr>
            <p:ph type="dt" sz="half" idx="10"/>
          </p:nvPr>
        </p:nvSpPr>
        <p:spPr/>
        <p:txBody>
          <a:bodyPr/>
          <a:lstStyle/>
          <a:p>
            <a:fld id="{45166D34-B71D-4683-8116-367388E4E9C8}" type="datetimeFigureOut">
              <a:rPr lang="en-US" smtClean="0"/>
              <a:t>8/26/2019</a:t>
            </a:fld>
            <a:endParaRPr lang="en-US"/>
          </a:p>
        </p:txBody>
      </p:sp>
      <p:sp>
        <p:nvSpPr>
          <p:cNvPr id="6" name="Footer Placeholder 5">
            <a:extLst>
              <a:ext uri="{FF2B5EF4-FFF2-40B4-BE49-F238E27FC236}">
                <a16:creationId xmlns:a16="http://schemas.microsoft.com/office/drawing/2014/main" xmlns="" id="{CC0D804D-4CF7-4ACF-AA63-366CA56772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EBB8B6B1-A9AA-4691-A632-7C7074538C20}"/>
              </a:ext>
            </a:extLst>
          </p:cNvPr>
          <p:cNvSpPr>
            <a:spLocks noGrp="1"/>
          </p:cNvSpPr>
          <p:nvPr>
            <p:ph type="sldNum" sz="quarter" idx="12"/>
          </p:nvPr>
        </p:nvSpPr>
        <p:spPr/>
        <p:txBody>
          <a:bodyPr/>
          <a:lstStyle/>
          <a:p>
            <a:fld id="{1C7F6E33-A9C6-47DD-BF40-97A7774DEBB8}" type="slidenum">
              <a:rPr lang="en-US" smtClean="0"/>
              <a:t>‹#›</a:t>
            </a:fld>
            <a:endParaRPr lang="en-US"/>
          </a:p>
        </p:txBody>
      </p:sp>
    </p:spTree>
    <p:extLst>
      <p:ext uri="{BB962C8B-B14F-4D97-AF65-F5344CB8AC3E}">
        <p14:creationId xmlns:p14="http://schemas.microsoft.com/office/powerpoint/2010/main" val="2084837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47B0EA-0CBA-4D1B-8934-FF0034D51F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6AE7F280-B59D-405B-A62C-9BF13DF2A8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C69B873B-4751-4F65-8F21-25B9515B93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23672954-59ED-4140-A1BD-5EA5AA231E43}"/>
              </a:ext>
            </a:extLst>
          </p:cNvPr>
          <p:cNvSpPr>
            <a:spLocks noGrp="1"/>
          </p:cNvSpPr>
          <p:nvPr>
            <p:ph type="dt" sz="half" idx="10"/>
          </p:nvPr>
        </p:nvSpPr>
        <p:spPr/>
        <p:txBody>
          <a:bodyPr/>
          <a:lstStyle/>
          <a:p>
            <a:fld id="{45166D34-B71D-4683-8116-367388E4E9C8}" type="datetimeFigureOut">
              <a:rPr lang="en-US" smtClean="0"/>
              <a:t>8/26/2019</a:t>
            </a:fld>
            <a:endParaRPr lang="en-US"/>
          </a:p>
        </p:txBody>
      </p:sp>
      <p:sp>
        <p:nvSpPr>
          <p:cNvPr id="6" name="Footer Placeholder 5">
            <a:extLst>
              <a:ext uri="{FF2B5EF4-FFF2-40B4-BE49-F238E27FC236}">
                <a16:creationId xmlns:a16="http://schemas.microsoft.com/office/drawing/2014/main" xmlns="" id="{622E384E-6F88-43AB-BE75-B448055DC2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53DA50DD-783B-487C-ABCD-92191E32D6E9}"/>
              </a:ext>
            </a:extLst>
          </p:cNvPr>
          <p:cNvSpPr>
            <a:spLocks noGrp="1"/>
          </p:cNvSpPr>
          <p:nvPr>
            <p:ph type="sldNum" sz="quarter" idx="12"/>
          </p:nvPr>
        </p:nvSpPr>
        <p:spPr/>
        <p:txBody>
          <a:bodyPr/>
          <a:lstStyle/>
          <a:p>
            <a:fld id="{1C7F6E33-A9C6-47DD-BF40-97A7774DEBB8}" type="slidenum">
              <a:rPr lang="en-US" smtClean="0"/>
              <a:t>‹#›</a:t>
            </a:fld>
            <a:endParaRPr lang="en-US"/>
          </a:p>
        </p:txBody>
      </p:sp>
    </p:spTree>
    <p:extLst>
      <p:ext uri="{BB962C8B-B14F-4D97-AF65-F5344CB8AC3E}">
        <p14:creationId xmlns:p14="http://schemas.microsoft.com/office/powerpoint/2010/main" val="2119703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4B194189-DD0E-45FC-B510-77982022B8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43F17845-1092-459E-AB88-262184FD74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B30511A-A8C0-48C4-A969-1E9D4F425D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166D34-B71D-4683-8116-367388E4E9C8}" type="datetimeFigureOut">
              <a:rPr lang="en-US" smtClean="0"/>
              <a:t>8/26/2019</a:t>
            </a:fld>
            <a:endParaRPr lang="en-US"/>
          </a:p>
        </p:txBody>
      </p:sp>
      <p:sp>
        <p:nvSpPr>
          <p:cNvPr id="5" name="Footer Placeholder 4">
            <a:extLst>
              <a:ext uri="{FF2B5EF4-FFF2-40B4-BE49-F238E27FC236}">
                <a16:creationId xmlns:a16="http://schemas.microsoft.com/office/drawing/2014/main" xmlns="" id="{F769A78B-ADE8-4A39-9A69-6DF2405124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7B4C8ED5-597D-4AEC-84AD-84753C5A60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7F6E33-A9C6-47DD-BF40-97A7774DEBB8}" type="slidenum">
              <a:rPr lang="en-US" smtClean="0"/>
              <a:t>‹#›</a:t>
            </a:fld>
            <a:endParaRPr lang="en-US"/>
          </a:p>
        </p:txBody>
      </p:sp>
    </p:spTree>
    <p:extLst>
      <p:ext uri="{BB962C8B-B14F-4D97-AF65-F5344CB8AC3E}">
        <p14:creationId xmlns:p14="http://schemas.microsoft.com/office/powerpoint/2010/main" val="37423412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F43732-AF4A-4C06-B5A2-16BB59FBCD26}"/>
              </a:ext>
            </a:extLst>
          </p:cNvPr>
          <p:cNvSpPr>
            <a:spLocks noGrp="1"/>
          </p:cNvSpPr>
          <p:nvPr>
            <p:ph type="ctrTitle"/>
          </p:nvPr>
        </p:nvSpPr>
        <p:spPr/>
        <p:txBody>
          <a:bodyPr/>
          <a:lstStyle/>
          <a:p>
            <a:r>
              <a:rPr lang="en-US" dirty="0"/>
              <a:t>Paper title</a:t>
            </a:r>
          </a:p>
        </p:txBody>
      </p:sp>
      <p:sp>
        <p:nvSpPr>
          <p:cNvPr id="3" name="Subtitle 2">
            <a:extLst>
              <a:ext uri="{FF2B5EF4-FFF2-40B4-BE49-F238E27FC236}">
                <a16:creationId xmlns:a16="http://schemas.microsoft.com/office/drawing/2014/main" xmlns="" id="{78CA5700-BD20-4510-BAEC-E7AA24A34A20}"/>
              </a:ext>
            </a:extLst>
          </p:cNvPr>
          <p:cNvSpPr>
            <a:spLocks noGrp="1"/>
          </p:cNvSpPr>
          <p:nvPr>
            <p:ph type="subTitle" idx="1"/>
          </p:nvPr>
        </p:nvSpPr>
        <p:spPr/>
        <p:txBody>
          <a:bodyPr>
            <a:normAutofit lnSpcReduction="10000"/>
          </a:bodyPr>
          <a:lstStyle/>
          <a:p>
            <a:r>
              <a:rPr lang="en-US" dirty="0"/>
              <a:t>List of your </a:t>
            </a:r>
            <a:r>
              <a:rPr lang="en-US" dirty="0" smtClean="0"/>
              <a:t>team members</a:t>
            </a:r>
          </a:p>
          <a:p>
            <a:r>
              <a:rPr lang="en-US" dirty="0" smtClean="0"/>
              <a:t>Member 1</a:t>
            </a:r>
          </a:p>
          <a:p>
            <a:r>
              <a:rPr lang="en-US" dirty="0" smtClean="0"/>
              <a:t>Member 2</a:t>
            </a:r>
          </a:p>
          <a:p>
            <a:r>
              <a:rPr lang="en-US" dirty="0" smtClean="0"/>
              <a:t>Member 3</a:t>
            </a:r>
          </a:p>
        </p:txBody>
      </p:sp>
    </p:spTree>
    <p:extLst>
      <p:ext uri="{BB962C8B-B14F-4D97-AF65-F5344CB8AC3E}">
        <p14:creationId xmlns:p14="http://schemas.microsoft.com/office/powerpoint/2010/main" val="23994995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21D6FA-2788-467B-BEC6-76EA5DD36682}"/>
              </a:ext>
            </a:extLst>
          </p:cNvPr>
          <p:cNvSpPr>
            <a:spLocks noGrp="1"/>
          </p:cNvSpPr>
          <p:nvPr>
            <p:ph type="title"/>
          </p:nvPr>
        </p:nvSpPr>
        <p:spPr/>
        <p:txBody>
          <a:bodyPr/>
          <a:lstStyle/>
          <a:p>
            <a:r>
              <a:rPr lang="en-US" dirty="0"/>
              <a:t>Hypothesis </a:t>
            </a:r>
            <a:r>
              <a:rPr lang="en-US" dirty="0" smtClean="0"/>
              <a:t>1</a:t>
            </a:r>
            <a:endParaRPr lang="en-US" dirty="0"/>
          </a:p>
        </p:txBody>
      </p:sp>
      <p:sp>
        <p:nvSpPr>
          <p:cNvPr id="3" name="Content Placeholder 2">
            <a:extLst>
              <a:ext uri="{FF2B5EF4-FFF2-40B4-BE49-F238E27FC236}">
                <a16:creationId xmlns:a16="http://schemas.microsoft.com/office/drawing/2014/main" xmlns="" id="{21FE86CF-C29E-4322-B1AE-FDB0E8666759}"/>
              </a:ext>
            </a:extLst>
          </p:cNvPr>
          <p:cNvSpPr>
            <a:spLocks noGrp="1"/>
          </p:cNvSpPr>
          <p:nvPr>
            <p:ph idx="1"/>
          </p:nvPr>
        </p:nvSpPr>
        <p:spPr>
          <a:xfrm>
            <a:off x="838200" y="1825625"/>
            <a:ext cx="10515600" cy="4754284"/>
          </a:xfrm>
        </p:spPr>
        <p:txBody>
          <a:bodyPr>
            <a:normAutofit/>
          </a:bodyPr>
          <a:lstStyle/>
          <a:p>
            <a:r>
              <a:rPr lang="en-US" dirty="0" smtClean="0"/>
              <a:t>Hypothesis </a:t>
            </a:r>
            <a:r>
              <a:rPr lang="en-US" dirty="0"/>
              <a:t>1: There is a positive relationship between A and D.</a:t>
            </a:r>
          </a:p>
          <a:p>
            <a:pPr lvl="1"/>
            <a:endParaRPr lang="th-TH" dirty="0"/>
          </a:p>
          <a:p>
            <a:pPr lvl="1"/>
            <a:r>
              <a:rPr lang="en-US" dirty="0"/>
              <a:t>Explain what does it mean by “a positive relationship between A and D”.</a:t>
            </a:r>
          </a:p>
          <a:p>
            <a:pPr lvl="1"/>
            <a:r>
              <a:rPr lang="en-US" dirty="0"/>
              <a:t>Explain “why” A and D has a positive relationship using what the paper propose or adding your own logical reasons.</a:t>
            </a:r>
          </a:p>
        </p:txBody>
      </p:sp>
    </p:spTree>
    <p:extLst>
      <p:ext uri="{BB962C8B-B14F-4D97-AF65-F5344CB8AC3E}">
        <p14:creationId xmlns:p14="http://schemas.microsoft.com/office/powerpoint/2010/main" val="8807491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21D6FA-2788-467B-BEC6-76EA5DD36682}"/>
              </a:ext>
            </a:extLst>
          </p:cNvPr>
          <p:cNvSpPr>
            <a:spLocks noGrp="1"/>
          </p:cNvSpPr>
          <p:nvPr>
            <p:ph type="title"/>
          </p:nvPr>
        </p:nvSpPr>
        <p:spPr/>
        <p:txBody>
          <a:bodyPr/>
          <a:lstStyle/>
          <a:p>
            <a:r>
              <a:rPr lang="en-US" dirty="0"/>
              <a:t>Hypothesis </a:t>
            </a:r>
            <a:r>
              <a:rPr lang="en-US" dirty="0" smtClean="0"/>
              <a:t>2</a:t>
            </a:r>
            <a:endParaRPr lang="en-US" dirty="0"/>
          </a:p>
        </p:txBody>
      </p:sp>
      <p:sp>
        <p:nvSpPr>
          <p:cNvPr id="3" name="Content Placeholder 2">
            <a:extLst>
              <a:ext uri="{FF2B5EF4-FFF2-40B4-BE49-F238E27FC236}">
                <a16:creationId xmlns:a16="http://schemas.microsoft.com/office/drawing/2014/main" xmlns="" id="{21FE86CF-C29E-4322-B1AE-FDB0E8666759}"/>
              </a:ext>
            </a:extLst>
          </p:cNvPr>
          <p:cNvSpPr>
            <a:spLocks noGrp="1"/>
          </p:cNvSpPr>
          <p:nvPr>
            <p:ph idx="1"/>
          </p:nvPr>
        </p:nvSpPr>
        <p:spPr>
          <a:xfrm>
            <a:off x="838200" y="1825625"/>
            <a:ext cx="10515600" cy="4754284"/>
          </a:xfrm>
        </p:spPr>
        <p:txBody>
          <a:bodyPr>
            <a:normAutofit/>
          </a:bodyPr>
          <a:lstStyle/>
          <a:p>
            <a:r>
              <a:rPr lang="en-US" dirty="0" smtClean="0"/>
              <a:t>Hypothesis 2: </a:t>
            </a:r>
            <a:r>
              <a:rPr lang="en-US" dirty="0"/>
              <a:t>There is a </a:t>
            </a:r>
            <a:r>
              <a:rPr lang="en-US" dirty="0" smtClean="0"/>
              <a:t>negative relationship </a:t>
            </a:r>
            <a:r>
              <a:rPr lang="en-US" dirty="0"/>
              <a:t>between </a:t>
            </a:r>
            <a:r>
              <a:rPr lang="en-US" dirty="0" smtClean="0"/>
              <a:t>B </a:t>
            </a:r>
            <a:r>
              <a:rPr lang="en-US" dirty="0"/>
              <a:t>and D.</a:t>
            </a:r>
          </a:p>
          <a:p>
            <a:pPr lvl="1"/>
            <a:endParaRPr lang="th-TH" dirty="0"/>
          </a:p>
          <a:p>
            <a:pPr lvl="1"/>
            <a:r>
              <a:rPr lang="en-US" dirty="0"/>
              <a:t>Explain what does it mean by “a </a:t>
            </a:r>
            <a:r>
              <a:rPr lang="en-US" dirty="0" smtClean="0"/>
              <a:t>negative relationship </a:t>
            </a:r>
            <a:r>
              <a:rPr lang="en-US" dirty="0"/>
              <a:t>between </a:t>
            </a:r>
            <a:r>
              <a:rPr lang="en-US" dirty="0" smtClean="0"/>
              <a:t>B </a:t>
            </a:r>
            <a:r>
              <a:rPr lang="en-US" dirty="0"/>
              <a:t>and D”.</a:t>
            </a:r>
          </a:p>
          <a:p>
            <a:pPr lvl="1"/>
            <a:r>
              <a:rPr lang="en-US" dirty="0"/>
              <a:t>Explain “why” </a:t>
            </a:r>
            <a:r>
              <a:rPr lang="en-US" dirty="0" smtClean="0"/>
              <a:t>B </a:t>
            </a:r>
            <a:r>
              <a:rPr lang="en-US" dirty="0"/>
              <a:t>and D has a </a:t>
            </a:r>
            <a:r>
              <a:rPr lang="en-US" dirty="0" smtClean="0"/>
              <a:t>negative relationship </a:t>
            </a:r>
            <a:r>
              <a:rPr lang="en-US" dirty="0"/>
              <a:t>using what the paper propose or adding your own logical reasons.</a:t>
            </a:r>
          </a:p>
        </p:txBody>
      </p:sp>
    </p:spTree>
    <p:extLst>
      <p:ext uri="{BB962C8B-B14F-4D97-AF65-F5344CB8AC3E}">
        <p14:creationId xmlns:p14="http://schemas.microsoft.com/office/powerpoint/2010/main" val="16321826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21D6FA-2788-467B-BEC6-76EA5DD36682}"/>
              </a:ext>
            </a:extLst>
          </p:cNvPr>
          <p:cNvSpPr>
            <a:spLocks noGrp="1"/>
          </p:cNvSpPr>
          <p:nvPr>
            <p:ph type="title"/>
          </p:nvPr>
        </p:nvSpPr>
        <p:spPr/>
        <p:txBody>
          <a:bodyPr/>
          <a:lstStyle/>
          <a:p>
            <a:r>
              <a:rPr lang="en-US" dirty="0"/>
              <a:t>Hypothesis </a:t>
            </a:r>
            <a:r>
              <a:rPr lang="en-US" dirty="0" smtClean="0"/>
              <a:t>3</a:t>
            </a:r>
            <a:endParaRPr lang="en-US" dirty="0"/>
          </a:p>
        </p:txBody>
      </p:sp>
      <p:sp>
        <p:nvSpPr>
          <p:cNvPr id="3" name="Content Placeholder 2">
            <a:extLst>
              <a:ext uri="{FF2B5EF4-FFF2-40B4-BE49-F238E27FC236}">
                <a16:creationId xmlns:a16="http://schemas.microsoft.com/office/drawing/2014/main" xmlns="" id="{21FE86CF-C29E-4322-B1AE-FDB0E8666759}"/>
              </a:ext>
            </a:extLst>
          </p:cNvPr>
          <p:cNvSpPr>
            <a:spLocks noGrp="1"/>
          </p:cNvSpPr>
          <p:nvPr>
            <p:ph idx="1"/>
          </p:nvPr>
        </p:nvSpPr>
        <p:spPr>
          <a:xfrm>
            <a:off x="838200" y="1825625"/>
            <a:ext cx="10515600" cy="4754284"/>
          </a:xfrm>
        </p:spPr>
        <p:txBody>
          <a:bodyPr>
            <a:normAutofit/>
          </a:bodyPr>
          <a:lstStyle/>
          <a:p>
            <a:r>
              <a:rPr lang="en-US" dirty="0" smtClean="0"/>
              <a:t>Hypothesis 3: </a:t>
            </a:r>
            <a:r>
              <a:rPr lang="en-US" dirty="0"/>
              <a:t>There is a positive relationship between </a:t>
            </a:r>
            <a:r>
              <a:rPr lang="en-US" dirty="0" smtClean="0"/>
              <a:t>C </a:t>
            </a:r>
            <a:r>
              <a:rPr lang="en-US" dirty="0"/>
              <a:t>and D.</a:t>
            </a:r>
          </a:p>
          <a:p>
            <a:pPr lvl="1"/>
            <a:endParaRPr lang="th-TH" dirty="0"/>
          </a:p>
          <a:p>
            <a:pPr lvl="1"/>
            <a:r>
              <a:rPr lang="en-US" dirty="0"/>
              <a:t>Explain what does it mean by “a positive relationship between </a:t>
            </a:r>
            <a:r>
              <a:rPr lang="en-US" dirty="0" smtClean="0"/>
              <a:t>C </a:t>
            </a:r>
            <a:r>
              <a:rPr lang="en-US" dirty="0"/>
              <a:t>and D”.</a:t>
            </a:r>
          </a:p>
          <a:p>
            <a:pPr lvl="1"/>
            <a:r>
              <a:rPr lang="en-US" dirty="0"/>
              <a:t>Explain “why” </a:t>
            </a:r>
            <a:r>
              <a:rPr lang="en-US" dirty="0" smtClean="0"/>
              <a:t>C </a:t>
            </a:r>
            <a:r>
              <a:rPr lang="en-US" dirty="0"/>
              <a:t>and D has a positive relationship using what the paper propose or adding your own logical reasons.</a:t>
            </a:r>
          </a:p>
        </p:txBody>
      </p:sp>
    </p:spTree>
    <p:extLst>
      <p:ext uri="{BB962C8B-B14F-4D97-AF65-F5344CB8AC3E}">
        <p14:creationId xmlns:p14="http://schemas.microsoft.com/office/powerpoint/2010/main" val="21378740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21D6FA-2788-467B-BEC6-76EA5DD36682}"/>
              </a:ext>
            </a:extLst>
          </p:cNvPr>
          <p:cNvSpPr>
            <a:spLocks noGrp="1"/>
          </p:cNvSpPr>
          <p:nvPr>
            <p:ph type="title"/>
          </p:nvPr>
        </p:nvSpPr>
        <p:spPr/>
        <p:txBody>
          <a:bodyPr/>
          <a:lstStyle/>
          <a:p>
            <a:r>
              <a:rPr lang="en-US" dirty="0"/>
              <a:t>Theory (if the paper has it)</a:t>
            </a:r>
          </a:p>
        </p:txBody>
      </p:sp>
      <p:sp>
        <p:nvSpPr>
          <p:cNvPr id="3" name="Content Placeholder 2">
            <a:extLst>
              <a:ext uri="{FF2B5EF4-FFF2-40B4-BE49-F238E27FC236}">
                <a16:creationId xmlns:a16="http://schemas.microsoft.com/office/drawing/2014/main" xmlns="" id="{21FE86CF-C29E-4322-B1AE-FDB0E8666759}"/>
              </a:ext>
            </a:extLst>
          </p:cNvPr>
          <p:cNvSpPr>
            <a:spLocks noGrp="1"/>
          </p:cNvSpPr>
          <p:nvPr>
            <p:ph idx="1"/>
          </p:nvPr>
        </p:nvSpPr>
        <p:spPr>
          <a:xfrm>
            <a:off x="838200" y="1825625"/>
            <a:ext cx="10515600" cy="4754284"/>
          </a:xfrm>
        </p:spPr>
        <p:txBody>
          <a:bodyPr>
            <a:normAutofit/>
          </a:bodyPr>
          <a:lstStyle/>
          <a:p>
            <a:r>
              <a:rPr lang="en-US" dirty="0"/>
              <a:t>What is the main theory that the paper use as a main support for the hypotheses and what the theory is about </a:t>
            </a:r>
          </a:p>
          <a:p>
            <a:pPr marL="0" indent="0">
              <a:buNone/>
            </a:pPr>
            <a:r>
              <a:rPr lang="en-US" dirty="0"/>
              <a:t>	(if the paper does not has a theory, you don’t need to present 	this part). </a:t>
            </a:r>
          </a:p>
        </p:txBody>
      </p:sp>
    </p:spTree>
    <p:extLst>
      <p:ext uri="{BB962C8B-B14F-4D97-AF65-F5344CB8AC3E}">
        <p14:creationId xmlns:p14="http://schemas.microsoft.com/office/powerpoint/2010/main" val="33781620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21D6FA-2788-467B-BEC6-76EA5DD36682}"/>
              </a:ext>
            </a:extLst>
          </p:cNvPr>
          <p:cNvSpPr>
            <a:spLocks noGrp="1"/>
          </p:cNvSpPr>
          <p:nvPr>
            <p:ph type="title"/>
          </p:nvPr>
        </p:nvSpPr>
        <p:spPr/>
        <p:txBody>
          <a:bodyPr/>
          <a:lstStyle/>
          <a:p>
            <a:r>
              <a:rPr lang="en-US" dirty="0"/>
              <a:t>That’s it!!</a:t>
            </a:r>
          </a:p>
        </p:txBody>
      </p:sp>
      <p:sp>
        <p:nvSpPr>
          <p:cNvPr id="3" name="Content Placeholder 2">
            <a:extLst>
              <a:ext uri="{FF2B5EF4-FFF2-40B4-BE49-F238E27FC236}">
                <a16:creationId xmlns:a16="http://schemas.microsoft.com/office/drawing/2014/main" xmlns="" id="{21FE86CF-C29E-4322-B1AE-FDB0E8666759}"/>
              </a:ext>
            </a:extLst>
          </p:cNvPr>
          <p:cNvSpPr>
            <a:spLocks noGrp="1"/>
          </p:cNvSpPr>
          <p:nvPr>
            <p:ph idx="1"/>
          </p:nvPr>
        </p:nvSpPr>
        <p:spPr>
          <a:xfrm>
            <a:off x="838200" y="1825625"/>
            <a:ext cx="10515600" cy="4754284"/>
          </a:xfrm>
        </p:spPr>
        <p:txBody>
          <a:bodyPr>
            <a:normAutofit/>
          </a:bodyPr>
          <a:lstStyle/>
          <a:p>
            <a:r>
              <a:rPr lang="en-US" dirty="0"/>
              <a:t>You can end your presentation about the hypotheses explanation.  </a:t>
            </a:r>
          </a:p>
          <a:p>
            <a:r>
              <a:rPr lang="en-US" dirty="0"/>
              <a:t>No need to present the research methods and results.</a:t>
            </a:r>
          </a:p>
        </p:txBody>
      </p:sp>
    </p:spTree>
    <p:extLst>
      <p:ext uri="{BB962C8B-B14F-4D97-AF65-F5344CB8AC3E}">
        <p14:creationId xmlns:p14="http://schemas.microsoft.com/office/powerpoint/2010/main" val="173183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21D6FA-2788-467B-BEC6-76EA5DD36682}"/>
              </a:ext>
            </a:extLst>
          </p:cNvPr>
          <p:cNvSpPr>
            <a:spLocks noGrp="1"/>
          </p:cNvSpPr>
          <p:nvPr>
            <p:ph type="title"/>
          </p:nvPr>
        </p:nvSpPr>
        <p:spPr/>
        <p:txBody>
          <a:bodyPr/>
          <a:lstStyle/>
          <a:p>
            <a:r>
              <a:rPr lang="en-US" dirty="0"/>
              <a:t>Research problem(s)</a:t>
            </a:r>
          </a:p>
        </p:txBody>
      </p:sp>
      <p:sp>
        <p:nvSpPr>
          <p:cNvPr id="3" name="Content Placeholder 2">
            <a:extLst>
              <a:ext uri="{FF2B5EF4-FFF2-40B4-BE49-F238E27FC236}">
                <a16:creationId xmlns:a16="http://schemas.microsoft.com/office/drawing/2014/main" xmlns="" id="{21FE86CF-C29E-4322-B1AE-FDB0E8666759}"/>
              </a:ext>
            </a:extLst>
          </p:cNvPr>
          <p:cNvSpPr>
            <a:spLocks noGrp="1"/>
          </p:cNvSpPr>
          <p:nvPr>
            <p:ph idx="1"/>
          </p:nvPr>
        </p:nvSpPr>
        <p:spPr/>
        <p:txBody>
          <a:bodyPr/>
          <a:lstStyle/>
          <a:p>
            <a:r>
              <a:rPr lang="en-US" dirty="0"/>
              <a:t>What is a problem(s) that motivate(s) the researcher(s) to conduct this research.  </a:t>
            </a:r>
          </a:p>
          <a:p>
            <a:endParaRPr lang="en-US" dirty="0"/>
          </a:p>
          <a:p>
            <a:r>
              <a:rPr lang="en-US" dirty="0"/>
              <a:t>If the paper does not make a clear statement about the research problem, you can use your opinion to justify why this research is important to help solving any problem. </a:t>
            </a:r>
          </a:p>
        </p:txBody>
      </p:sp>
    </p:spTree>
    <p:extLst>
      <p:ext uri="{BB962C8B-B14F-4D97-AF65-F5344CB8AC3E}">
        <p14:creationId xmlns:p14="http://schemas.microsoft.com/office/powerpoint/2010/main" val="1426473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21D6FA-2788-467B-BEC6-76EA5DD36682}"/>
              </a:ext>
            </a:extLst>
          </p:cNvPr>
          <p:cNvSpPr>
            <a:spLocks noGrp="1"/>
          </p:cNvSpPr>
          <p:nvPr>
            <p:ph type="title"/>
          </p:nvPr>
        </p:nvSpPr>
        <p:spPr/>
        <p:txBody>
          <a:bodyPr/>
          <a:lstStyle/>
          <a:p>
            <a:r>
              <a:rPr lang="en-US" dirty="0"/>
              <a:t>Conceptual </a:t>
            </a:r>
            <a:r>
              <a:rPr lang="en-US" dirty="0" smtClean="0"/>
              <a:t>model</a:t>
            </a:r>
            <a:endParaRPr lang="en-US" dirty="0"/>
          </a:p>
        </p:txBody>
      </p:sp>
      <p:sp>
        <p:nvSpPr>
          <p:cNvPr id="3" name="Content Placeholder 2">
            <a:extLst>
              <a:ext uri="{FF2B5EF4-FFF2-40B4-BE49-F238E27FC236}">
                <a16:creationId xmlns:a16="http://schemas.microsoft.com/office/drawing/2014/main" xmlns="" id="{21FE86CF-C29E-4322-B1AE-FDB0E8666759}"/>
              </a:ext>
            </a:extLst>
          </p:cNvPr>
          <p:cNvSpPr>
            <a:spLocks noGrp="1"/>
          </p:cNvSpPr>
          <p:nvPr>
            <p:ph idx="1"/>
          </p:nvPr>
        </p:nvSpPr>
        <p:spPr>
          <a:xfrm>
            <a:off x="838200" y="1825625"/>
            <a:ext cx="10515600" cy="892523"/>
          </a:xfrm>
        </p:spPr>
        <p:txBody>
          <a:bodyPr/>
          <a:lstStyle/>
          <a:p>
            <a:pPr marL="0" indent="0">
              <a:buNone/>
            </a:pPr>
            <a:r>
              <a:rPr lang="en-US" dirty="0" smtClean="0"/>
              <a:t>Conceptual model</a:t>
            </a:r>
            <a:endParaRPr lang="en-US" dirty="0"/>
          </a:p>
          <a:p>
            <a:endParaRPr lang="en-US" dirty="0"/>
          </a:p>
        </p:txBody>
      </p:sp>
      <p:sp>
        <p:nvSpPr>
          <p:cNvPr id="4" name="Oval 3">
            <a:extLst>
              <a:ext uri="{FF2B5EF4-FFF2-40B4-BE49-F238E27FC236}">
                <a16:creationId xmlns:a16="http://schemas.microsoft.com/office/drawing/2014/main" xmlns="" id="{EA574638-7E86-4C24-A89C-C5C4C2863CB2}"/>
              </a:ext>
            </a:extLst>
          </p:cNvPr>
          <p:cNvSpPr/>
          <p:nvPr/>
        </p:nvSpPr>
        <p:spPr>
          <a:xfrm>
            <a:off x="2333780" y="2481214"/>
            <a:ext cx="2028312" cy="116296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800" dirty="0"/>
              <a:t>A</a:t>
            </a:r>
          </a:p>
        </p:txBody>
      </p:sp>
      <p:sp>
        <p:nvSpPr>
          <p:cNvPr id="5" name="Oval 4">
            <a:extLst>
              <a:ext uri="{FF2B5EF4-FFF2-40B4-BE49-F238E27FC236}">
                <a16:creationId xmlns:a16="http://schemas.microsoft.com/office/drawing/2014/main" xmlns="" id="{467D4E9C-3C78-4745-B900-E8960DAF5DDD}"/>
              </a:ext>
            </a:extLst>
          </p:cNvPr>
          <p:cNvSpPr/>
          <p:nvPr/>
        </p:nvSpPr>
        <p:spPr>
          <a:xfrm>
            <a:off x="2333780" y="3909467"/>
            <a:ext cx="2028312" cy="116296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800" dirty="0"/>
              <a:t>B</a:t>
            </a:r>
          </a:p>
        </p:txBody>
      </p:sp>
      <p:sp>
        <p:nvSpPr>
          <p:cNvPr id="6" name="Oval 5">
            <a:extLst>
              <a:ext uri="{FF2B5EF4-FFF2-40B4-BE49-F238E27FC236}">
                <a16:creationId xmlns:a16="http://schemas.microsoft.com/office/drawing/2014/main" xmlns="" id="{9555A133-ADAC-48F8-B680-4BD848E35AB0}"/>
              </a:ext>
            </a:extLst>
          </p:cNvPr>
          <p:cNvSpPr/>
          <p:nvPr/>
        </p:nvSpPr>
        <p:spPr>
          <a:xfrm>
            <a:off x="2458588" y="5480419"/>
            <a:ext cx="2028312" cy="116296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800" dirty="0"/>
              <a:t>C</a:t>
            </a:r>
          </a:p>
        </p:txBody>
      </p:sp>
      <p:sp>
        <p:nvSpPr>
          <p:cNvPr id="7" name="Oval 6">
            <a:extLst>
              <a:ext uri="{FF2B5EF4-FFF2-40B4-BE49-F238E27FC236}">
                <a16:creationId xmlns:a16="http://schemas.microsoft.com/office/drawing/2014/main" xmlns="" id="{CD91D67D-34A7-4DE1-AEDC-97F1892E4BCE}"/>
              </a:ext>
            </a:extLst>
          </p:cNvPr>
          <p:cNvSpPr/>
          <p:nvPr/>
        </p:nvSpPr>
        <p:spPr>
          <a:xfrm>
            <a:off x="7165792" y="3833432"/>
            <a:ext cx="2028312" cy="116296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800" dirty="0"/>
              <a:t>D</a:t>
            </a:r>
          </a:p>
        </p:txBody>
      </p:sp>
      <p:cxnSp>
        <p:nvCxnSpPr>
          <p:cNvPr id="9" name="Straight Arrow Connector 8">
            <a:extLst>
              <a:ext uri="{FF2B5EF4-FFF2-40B4-BE49-F238E27FC236}">
                <a16:creationId xmlns:a16="http://schemas.microsoft.com/office/drawing/2014/main" xmlns="" id="{545F2645-0B43-4C1F-A82C-02786459F47F}"/>
              </a:ext>
            </a:extLst>
          </p:cNvPr>
          <p:cNvCxnSpPr>
            <a:stCxn id="4" idx="6"/>
            <a:endCxn id="7" idx="2"/>
          </p:cNvCxnSpPr>
          <p:nvPr/>
        </p:nvCxnSpPr>
        <p:spPr>
          <a:xfrm>
            <a:off x="4362092" y="3062697"/>
            <a:ext cx="2803700" cy="1352218"/>
          </a:xfrm>
          <a:prstGeom prst="straightConnector1">
            <a:avLst/>
          </a:prstGeom>
          <a:ln w="28575">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10" name="Straight Arrow Connector 9">
            <a:extLst>
              <a:ext uri="{FF2B5EF4-FFF2-40B4-BE49-F238E27FC236}">
                <a16:creationId xmlns:a16="http://schemas.microsoft.com/office/drawing/2014/main" xmlns="" id="{FADCE2BE-9E0F-49DD-BD71-F952F6AE6881}"/>
              </a:ext>
            </a:extLst>
          </p:cNvPr>
          <p:cNvCxnSpPr>
            <a:cxnSpLocks/>
            <a:stCxn id="5" idx="6"/>
            <a:endCxn id="7" idx="2"/>
          </p:cNvCxnSpPr>
          <p:nvPr/>
        </p:nvCxnSpPr>
        <p:spPr>
          <a:xfrm flipV="1">
            <a:off x="4362092" y="4414915"/>
            <a:ext cx="2803700" cy="76035"/>
          </a:xfrm>
          <a:prstGeom prst="straightConnector1">
            <a:avLst/>
          </a:prstGeom>
          <a:ln w="28575">
            <a:headEnd type="none" w="med" len="med"/>
            <a:tailEnd type="arrow" w="med" len="med"/>
          </a:ln>
        </p:spPr>
        <p:style>
          <a:lnRef idx="1">
            <a:schemeClr val="dk1"/>
          </a:lnRef>
          <a:fillRef idx="0">
            <a:schemeClr val="dk1"/>
          </a:fillRef>
          <a:effectRef idx="0">
            <a:schemeClr val="dk1"/>
          </a:effectRef>
          <a:fontRef idx="minor">
            <a:schemeClr val="tx1"/>
          </a:fontRef>
        </p:style>
      </p:cxnSp>
      <p:cxnSp>
        <p:nvCxnSpPr>
          <p:cNvPr id="13" name="Straight Arrow Connector 12">
            <a:extLst>
              <a:ext uri="{FF2B5EF4-FFF2-40B4-BE49-F238E27FC236}">
                <a16:creationId xmlns:a16="http://schemas.microsoft.com/office/drawing/2014/main" xmlns="" id="{3C284DA5-83BB-4702-9C64-76818C1E52B4}"/>
              </a:ext>
            </a:extLst>
          </p:cNvPr>
          <p:cNvCxnSpPr>
            <a:cxnSpLocks/>
            <a:stCxn id="6" idx="6"/>
            <a:endCxn id="7" idx="2"/>
          </p:cNvCxnSpPr>
          <p:nvPr/>
        </p:nvCxnSpPr>
        <p:spPr>
          <a:xfrm flipV="1">
            <a:off x="4486900" y="4414915"/>
            <a:ext cx="2678892" cy="1646987"/>
          </a:xfrm>
          <a:prstGeom prst="straightConnector1">
            <a:avLst/>
          </a:prstGeom>
          <a:ln w="28575">
            <a:headEnd type="none" w="med" len="med"/>
            <a:tailEnd type="arrow" w="med" len="med"/>
          </a:ln>
        </p:spPr>
        <p:style>
          <a:lnRef idx="1">
            <a:schemeClr val="dk1"/>
          </a:lnRef>
          <a:fillRef idx="0">
            <a:schemeClr val="dk1"/>
          </a:fillRef>
          <a:effectRef idx="0">
            <a:schemeClr val="dk1"/>
          </a:effectRef>
          <a:fontRef idx="minor">
            <a:schemeClr val="tx1"/>
          </a:fontRef>
        </p:style>
      </p:cxnSp>
      <p:sp>
        <p:nvSpPr>
          <p:cNvPr id="18" name="TextBox 17">
            <a:extLst>
              <a:ext uri="{FF2B5EF4-FFF2-40B4-BE49-F238E27FC236}">
                <a16:creationId xmlns:a16="http://schemas.microsoft.com/office/drawing/2014/main" xmlns="" id="{8E13CC64-0781-4980-928D-F4534B47EE3E}"/>
              </a:ext>
            </a:extLst>
          </p:cNvPr>
          <p:cNvSpPr txBox="1"/>
          <p:nvPr/>
        </p:nvSpPr>
        <p:spPr>
          <a:xfrm>
            <a:off x="6067572" y="3369474"/>
            <a:ext cx="900259" cy="369332"/>
          </a:xfrm>
          <a:prstGeom prst="rect">
            <a:avLst/>
          </a:prstGeom>
          <a:noFill/>
        </p:spPr>
        <p:txBody>
          <a:bodyPr wrap="square" rtlCol="0">
            <a:spAutoFit/>
          </a:bodyPr>
          <a:lstStyle/>
          <a:p>
            <a:r>
              <a:rPr lang="en-US" dirty="0"/>
              <a:t>H1 (+)</a:t>
            </a:r>
          </a:p>
        </p:txBody>
      </p:sp>
      <p:sp>
        <p:nvSpPr>
          <p:cNvPr id="19" name="TextBox 18">
            <a:extLst>
              <a:ext uri="{FF2B5EF4-FFF2-40B4-BE49-F238E27FC236}">
                <a16:creationId xmlns:a16="http://schemas.microsoft.com/office/drawing/2014/main" xmlns="" id="{042E3E4B-022D-4325-BBBB-0500B1625BBC}"/>
              </a:ext>
            </a:extLst>
          </p:cNvPr>
          <p:cNvSpPr txBox="1"/>
          <p:nvPr/>
        </p:nvSpPr>
        <p:spPr>
          <a:xfrm>
            <a:off x="4783421" y="3963966"/>
            <a:ext cx="786769" cy="369332"/>
          </a:xfrm>
          <a:prstGeom prst="rect">
            <a:avLst/>
          </a:prstGeom>
          <a:noFill/>
        </p:spPr>
        <p:txBody>
          <a:bodyPr wrap="square" rtlCol="0">
            <a:spAutoFit/>
          </a:bodyPr>
          <a:lstStyle/>
          <a:p>
            <a:r>
              <a:rPr lang="en-US" dirty="0"/>
              <a:t>H2 (-)</a:t>
            </a:r>
          </a:p>
        </p:txBody>
      </p:sp>
      <p:sp>
        <p:nvSpPr>
          <p:cNvPr id="20" name="TextBox 19">
            <a:extLst>
              <a:ext uri="{FF2B5EF4-FFF2-40B4-BE49-F238E27FC236}">
                <a16:creationId xmlns:a16="http://schemas.microsoft.com/office/drawing/2014/main" xmlns="" id="{9301A7B5-5574-4729-A8DA-2D5242C9B881}"/>
              </a:ext>
            </a:extLst>
          </p:cNvPr>
          <p:cNvSpPr txBox="1"/>
          <p:nvPr/>
        </p:nvSpPr>
        <p:spPr>
          <a:xfrm>
            <a:off x="5977045" y="5087487"/>
            <a:ext cx="815421" cy="369332"/>
          </a:xfrm>
          <a:prstGeom prst="rect">
            <a:avLst/>
          </a:prstGeom>
          <a:noFill/>
        </p:spPr>
        <p:txBody>
          <a:bodyPr wrap="square" rtlCol="0">
            <a:spAutoFit/>
          </a:bodyPr>
          <a:lstStyle/>
          <a:p>
            <a:r>
              <a:rPr lang="en-US" dirty="0"/>
              <a:t>H3 (+)</a:t>
            </a:r>
          </a:p>
        </p:txBody>
      </p:sp>
    </p:spTree>
    <p:extLst>
      <p:ext uri="{BB962C8B-B14F-4D97-AF65-F5344CB8AC3E}">
        <p14:creationId xmlns:p14="http://schemas.microsoft.com/office/powerpoint/2010/main" val="4114544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21D6FA-2788-467B-BEC6-76EA5DD36682}"/>
              </a:ext>
            </a:extLst>
          </p:cNvPr>
          <p:cNvSpPr>
            <a:spLocks noGrp="1"/>
          </p:cNvSpPr>
          <p:nvPr>
            <p:ph type="title"/>
          </p:nvPr>
        </p:nvSpPr>
        <p:spPr/>
        <p:txBody>
          <a:bodyPr/>
          <a:lstStyle/>
          <a:p>
            <a:r>
              <a:rPr lang="en-US" dirty="0"/>
              <a:t>Concepts</a:t>
            </a:r>
          </a:p>
        </p:txBody>
      </p:sp>
      <p:sp>
        <p:nvSpPr>
          <p:cNvPr id="3" name="Content Placeholder 2">
            <a:extLst>
              <a:ext uri="{FF2B5EF4-FFF2-40B4-BE49-F238E27FC236}">
                <a16:creationId xmlns:a16="http://schemas.microsoft.com/office/drawing/2014/main" xmlns="" id="{21FE86CF-C29E-4322-B1AE-FDB0E8666759}"/>
              </a:ext>
            </a:extLst>
          </p:cNvPr>
          <p:cNvSpPr>
            <a:spLocks noGrp="1"/>
          </p:cNvSpPr>
          <p:nvPr>
            <p:ph idx="1"/>
          </p:nvPr>
        </p:nvSpPr>
        <p:spPr>
          <a:xfrm>
            <a:off x="838200" y="1825625"/>
            <a:ext cx="10515600" cy="4754284"/>
          </a:xfrm>
        </p:spPr>
        <p:txBody>
          <a:bodyPr>
            <a:normAutofit/>
          </a:bodyPr>
          <a:lstStyle/>
          <a:p>
            <a:r>
              <a:rPr lang="en-US" dirty="0"/>
              <a:t>You can present </a:t>
            </a:r>
            <a:r>
              <a:rPr lang="en-US" dirty="0" smtClean="0"/>
              <a:t>the concepts in the hypotheses and provide the </a:t>
            </a:r>
            <a:r>
              <a:rPr lang="en-US" dirty="0"/>
              <a:t>definition.  If the definition of the concept in the paper is not clear to you, you can define the concept using your own understanding and explain it in the easy way that everyone can understand. </a:t>
            </a:r>
            <a:endParaRPr lang="en-US" dirty="0" smtClean="0"/>
          </a:p>
          <a:p>
            <a:pPr lvl="1"/>
            <a:r>
              <a:rPr lang="en-US" sz="2800" dirty="0" smtClean="0"/>
              <a:t>Concept A</a:t>
            </a:r>
          </a:p>
          <a:p>
            <a:pPr lvl="1"/>
            <a:r>
              <a:rPr lang="en-US" sz="2800" dirty="0"/>
              <a:t>Concept </a:t>
            </a:r>
            <a:r>
              <a:rPr lang="en-US" sz="2800" dirty="0" smtClean="0"/>
              <a:t>B</a:t>
            </a:r>
          </a:p>
          <a:p>
            <a:pPr lvl="1"/>
            <a:r>
              <a:rPr lang="en-US" sz="2800" dirty="0"/>
              <a:t>Concept </a:t>
            </a:r>
            <a:r>
              <a:rPr lang="en-US" sz="2800" dirty="0" smtClean="0"/>
              <a:t>C</a:t>
            </a:r>
          </a:p>
          <a:p>
            <a:pPr lvl="1"/>
            <a:r>
              <a:rPr lang="en-US" sz="2800" dirty="0"/>
              <a:t>Concept </a:t>
            </a:r>
            <a:r>
              <a:rPr lang="en-US" sz="2800" dirty="0" smtClean="0"/>
              <a:t>D</a:t>
            </a:r>
            <a:endParaRPr lang="en-US" sz="2800" dirty="0"/>
          </a:p>
          <a:p>
            <a:pPr lvl="1"/>
            <a:endParaRPr lang="en-US" sz="2800" dirty="0"/>
          </a:p>
          <a:p>
            <a:pPr marL="0" indent="0">
              <a:buNone/>
            </a:pPr>
            <a:endParaRPr lang="en-US" dirty="0"/>
          </a:p>
          <a:p>
            <a:endParaRPr lang="en-US" dirty="0"/>
          </a:p>
        </p:txBody>
      </p:sp>
    </p:spTree>
    <p:extLst>
      <p:ext uri="{BB962C8B-B14F-4D97-AF65-F5344CB8AC3E}">
        <p14:creationId xmlns:p14="http://schemas.microsoft.com/office/powerpoint/2010/main" val="3504874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21D6FA-2788-467B-BEC6-76EA5DD36682}"/>
              </a:ext>
            </a:extLst>
          </p:cNvPr>
          <p:cNvSpPr>
            <a:spLocks noGrp="1"/>
          </p:cNvSpPr>
          <p:nvPr>
            <p:ph type="title"/>
          </p:nvPr>
        </p:nvSpPr>
        <p:spPr/>
        <p:txBody>
          <a:bodyPr/>
          <a:lstStyle/>
          <a:p>
            <a:r>
              <a:rPr lang="en-US" dirty="0" smtClean="0"/>
              <a:t>Concept A: definition</a:t>
            </a:r>
            <a:endParaRPr lang="en-US" dirty="0"/>
          </a:p>
        </p:txBody>
      </p:sp>
      <p:sp>
        <p:nvSpPr>
          <p:cNvPr id="3" name="Content Placeholder 2">
            <a:extLst>
              <a:ext uri="{FF2B5EF4-FFF2-40B4-BE49-F238E27FC236}">
                <a16:creationId xmlns:a16="http://schemas.microsoft.com/office/drawing/2014/main" xmlns="" id="{21FE86CF-C29E-4322-B1AE-FDB0E8666759}"/>
              </a:ext>
            </a:extLst>
          </p:cNvPr>
          <p:cNvSpPr>
            <a:spLocks noGrp="1"/>
          </p:cNvSpPr>
          <p:nvPr>
            <p:ph idx="1"/>
          </p:nvPr>
        </p:nvSpPr>
        <p:spPr>
          <a:xfrm>
            <a:off x="838200" y="1825625"/>
            <a:ext cx="10515600" cy="4754284"/>
          </a:xfrm>
        </p:spPr>
        <p:txBody>
          <a:bodyPr>
            <a:normAutofit/>
          </a:bodyPr>
          <a:lstStyle/>
          <a:p>
            <a:pPr lvl="1"/>
            <a:r>
              <a:rPr lang="en-US" sz="3600" b="1" dirty="0" smtClean="0"/>
              <a:t>Concept A</a:t>
            </a:r>
            <a:r>
              <a:rPr lang="en-US" sz="3200" dirty="0" smtClean="0"/>
              <a:t> refers to….</a:t>
            </a:r>
            <a:endParaRPr lang="en-US" sz="3200" dirty="0"/>
          </a:p>
          <a:p>
            <a:pPr marL="0" indent="0">
              <a:buNone/>
            </a:pPr>
            <a:endParaRPr lang="en-US" dirty="0"/>
          </a:p>
          <a:p>
            <a:endParaRPr lang="en-US" dirty="0"/>
          </a:p>
        </p:txBody>
      </p:sp>
    </p:spTree>
    <p:extLst>
      <p:ext uri="{BB962C8B-B14F-4D97-AF65-F5344CB8AC3E}">
        <p14:creationId xmlns:p14="http://schemas.microsoft.com/office/powerpoint/2010/main" val="1086802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21D6FA-2788-467B-BEC6-76EA5DD36682}"/>
              </a:ext>
            </a:extLst>
          </p:cNvPr>
          <p:cNvSpPr>
            <a:spLocks noGrp="1"/>
          </p:cNvSpPr>
          <p:nvPr>
            <p:ph type="title"/>
          </p:nvPr>
        </p:nvSpPr>
        <p:spPr/>
        <p:txBody>
          <a:bodyPr/>
          <a:lstStyle/>
          <a:p>
            <a:r>
              <a:rPr lang="en-US" dirty="0" smtClean="0"/>
              <a:t>Concept B: definition</a:t>
            </a:r>
            <a:endParaRPr lang="en-US" dirty="0"/>
          </a:p>
        </p:txBody>
      </p:sp>
      <p:sp>
        <p:nvSpPr>
          <p:cNvPr id="3" name="Content Placeholder 2">
            <a:extLst>
              <a:ext uri="{FF2B5EF4-FFF2-40B4-BE49-F238E27FC236}">
                <a16:creationId xmlns:a16="http://schemas.microsoft.com/office/drawing/2014/main" xmlns="" id="{21FE86CF-C29E-4322-B1AE-FDB0E8666759}"/>
              </a:ext>
            </a:extLst>
          </p:cNvPr>
          <p:cNvSpPr>
            <a:spLocks noGrp="1"/>
          </p:cNvSpPr>
          <p:nvPr>
            <p:ph idx="1"/>
          </p:nvPr>
        </p:nvSpPr>
        <p:spPr>
          <a:xfrm>
            <a:off x="838200" y="1825625"/>
            <a:ext cx="10515600" cy="4754284"/>
          </a:xfrm>
        </p:spPr>
        <p:txBody>
          <a:bodyPr>
            <a:normAutofit/>
          </a:bodyPr>
          <a:lstStyle/>
          <a:p>
            <a:pPr lvl="1"/>
            <a:r>
              <a:rPr lang="en-US" sz="3600" b="1" dirty="0" smtClean="0"/>
              <a:t>Concept B</a:t>
            </a:r>
            <a:r>
              <a:rPr lang="en-US" sz="3200" dirty="0" smtClean="0"/>
              <a:t> refers to….</a:t>
            </a:r>
            <a:endParaRPr lang="en-US" sz="3200" dirty="0"/>
          </a:p>
          <a:p>
            <a:pPr marL="0" indent="0">
              <a:buNone/>
            </a:pPr>
            <a:endParaRPr lang="en-US" dirty="0"/>
          </a:p>
          <a:p>
            <a:endParaRPr lang="en-US" dirty="0"/>
          </a:p>
        </p:txBody>
      </p:sp>
    </p:spTree>
    <p:extLst>
      <p:ext uri="{BB962C8B-B14F-4D97-AF65-F5344CB8AC3E}">
        <p14:creationId xmlns:p14="http://schemas.microsoft.com/office/powerpoint/2010/main" val="2438760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21D6FA-2788-467B-BEC6-76EA5DD36682}"/>
              </a:ext>
            </a:extLst>
          </p:cNvPr>
          <p:cNvSpPr>
            <a:spLocks noGrp="1"/>
          </p:cNvSpPr>
          <p:nvPr>
            <p:ph type="title"/>
          </p:nvPr>
        </p:nvSpPr>
        <p:spPr/>
        <p:txBody>
          <a:bodyPr/>
          <a:lstStyle/>
          <a:p>
            <a:r>
              <a:rPr lang="en-US" dirty="0" smtClean="0"/>
              <a:t>Concept C: definition</a:t>
            </a:r>
            <a:endParaRPr lang="en-US" dirty="0"/>
          </a:p>
        </p:txBody>
      </p:sp>
      <p:sp>
        <p:nvSpPr>
          <p:cNvPr id="3" name="Content Placeholder 2">
            <a:extLst>
              <a:ext uri="{FF2B5EF4-FFF2-40B4-BE49-F238E27FC236}">
                <a16:creationId xmlns:a16="http://schemas.microsoft.com/office/drawing/2014/main" xmlns="" id="{21FE86CF-C29E-4322-B1AE-FDB0E8666759}"/>
              </a:ext>
            </a:extLst>
          </p:cNvPr>
          <p:cNvSpPr>
            <a:spLocks noGrp="1"/>
          </p:cNvSpPr>
          <p:nvPr>
            <p:ph idx="1"/>
          </p:nvPr>
        </p:nvSpPr>
        <p:spPr>
          <a:xfrm>
            <a:off x="838200" y="1825625"/>
            <a:ext cx="10515600" cy="4754284"/>
          </a:xfrm>
        </p:spPr>
        <p:txBody>
          <a:bodyPr>
            <a:normAutofit/>
          </a:bodyPr>
          <a:lstStyle/>
          <a:p>
            <a:pPr lvl="1"/>
            <a:r>
              <a:rPr lang="en-US" sz="3600" b="1" dirty="0" smtClean="0"/>
              <a:t>Concept C</a:t>
            </a:r>
            <a:r>
              <a:rPr lang="en-US" sz="3200" dirty="0" smtClean="0"/>
              <a:t> refers to….</a:t>
            </a:r>
            <a:endParaRPr lang="en-US" sz="3200" dirty="0"/>
          </a:p>
          <a:p>
            <a:pPr marL="0" indent="0">
              <a:buNone/>
            </a:pPr>
            <a:endParaRPr lang="en-US" dirty="0"/>
          </a:p>
          <a:p>
            <a:endParaRPr lang="en-US" dirty="0"/>
          </a:p>
        </p:txBody>
      </p:sp>
    </p:spTree>
    <p:extLst>
      <p:ext uri="{BB962C8B-B14F-4D97-AF65-F5344CB8AC3E}">
        <p14:creationId xmlns:p14="http://schemas.microsoft.com/office/powerpoint/2010/main" val="19555040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21D6FA-2788-467B-BEC6-76EA5DD36682}"/>
              </a:ext>
            </a:extLst>
          </p:cNvPr>
          <p:cNvSpPr>
            <a:spLocks noGrp="1"/>
          </p:cNvSpPr>
          <p:nvPr>
            <p:ph type="title"/>
          </p:nvPr>
        </p:nvSpPr>
        <p:spPr/>
        <p:txBody>
          <a:bodyPr/>
          <a:lstStyle/>
          <a:p>
            <a:r>
              <a:rPr lang="en-US" dirty="0" smtClean="0"/>
              <a:t>Concept D: definition</a:t>
            </a:r>
            <a:endParaRPr lang="en-US" dirty="0"/>
          </a:p>
        </p:txBody>
      </p:sp>
      <p:sp>
        <p:nvSpPr>
          <p:cNvPr id="3" name="Content Placeholder 2">
            <a:extLst>
              <a:ext uri="{FF2B5EF4-FFF2-40B4-BE49-F238E27FC236}">
                <a16:creationId xmlns:a16="http://schemas.microsoft.com/office/drawing/2014/main" xmlns="" id="{21FE86CF-C29E-4322-B1AE-FDB0E8666759}"/>
              </a:ext>
            </a:extLst>
          </p:cNvPr>
          <p:cNvSpPr>
            <a:spLocks noGrp="1"/>
          </p:cNvSpPr>
          <p:nvPr>
            <p:ph idx="1"/>
          </p:nvPr>
        </p:nvSpPr>
        <p:spPr>
          <a:xfrm>
            <a:off x="838200" y="1825625"/>
            <a:ext cx="10515600" cy="4754284"/>
          </a:xfrm>
        </p:spPr>
        <p:txBody>
          <a:bodyPr>
            <a:normAutofit/>
          </a:bodyPr>
          <a:lstStyle/>
          <a:p>
            <a:pPr lvl="1"/>
            <a:r>
              <a:rPr lang="en-US" sz="3600" b="1" dirty="0" smtClean="0"/>
              <a:t>Concept D</a:t>
            </a:r>
            <a:r>
              <a:rPr lang="en-US" sz="3200" dirty="0" smtClean="0"/>
              <a:t> refers to….</a:t>
            </a:r>
            <a:endParaRPr lang="en-US" sz="3200" dirty="0"/>
          </a:p>
          <a:p>
            <a:pPr marL="0" indent="0">
              <a:buNone/>
            </a:pPr>
            <a:endParaRPr lang="en-US" dirty="0"/>
          </a:p>
          <a:p>
            <a:endParaRPr lang="en-US" dirty="0"/>
          </a:p>
        </p:txBody>
      </p:sp>
    </p:spTree>
    <p:extLst>
      <p:ext uri="{BB962C8B-B14F-4D97-AF65-F5344CB8AC3E}">
        <p14:creationId xmlns:p14="http://schemas.microsoft.com/office/powerpoint/2010/main" val="2832796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21D6FA-2788-467B-BEC6-76EA5DD36682}"/>
              </a:ext>
            </a:extLst>
          </p:cNvPr>
          <p:cNvSpPr>
            <a:spLocks noGrp="1"/>
          </p:cNvSpPr>
          <p:nvPr>
            <p:ph type="title"/>
          </p:nvPr>
        </p:nvSpPr>
        <p:spPr/>
        <p:txBody>
          <a:bodyPr/>
          <a:lstStyle/>
          <a:p>
            <a:r>
              <a:rPr lang="en-US" dirty="0"/>
              <a:t>Hypothesis and support </a:t>
            </a:r>
          </a:p>
        </p:txBody>
      </p:sp>
      <p:sp>
        <p:nvSpPr>
          <p:cNvPr id="3" name="Content Placeholder 2">
            <a:extLst>
              <a:ext uri="{FF2B5EF4-FFF2-40B4-BE49-F238E27FC236}">
                <a16:creationId xmlns:a16="http://schemas.microsoft.com/office/drawing/2014/main" xmlns="" id="{21FE86CF-C29E-4322-B1AE-FDB0E8666759}"/>
              </a:ext>
            </a:extLst>
          </p:cNvPr>
          <p:cNvSpPr>
            <a:spLocks noGrp="1"/>
          </p:cNvSpPr>
          <p:nvPr>
            <p:ph idx="1"/>
          </p:nvPr>
        </p:nvSpPr>
        <p:spPr>
          <a:xfrm>
            <a:off x="838200" y="1825625"/>
            <a:ext cx="10515600" cy="4754284"/>
          </a:xfrm>
        </p:spPr>
        <p:txBody>
          <a:bodyPr>
            <a:normAutofit/>
          </a:bodyPr>
          <a:lstStyle/>
          <a:p>
            <a:r>
              <a:rPr lang="en-US" dirty="0"/>
              <a:t>Present each hypothesis one at a time.  </a:t>
            </a:r>
          </a:p>
          <a:p>
            <a:r>
              <a:rPr lang="en-US" dirty="0"/>
              <a:t>Then, you should mention:</a:t>
            </a:r>
          </a:p>
          <a:p>
            <a:pPr lvl="1"/>
            <a:r>
              <a:rPr lang="en-US" dirty="0"/>
              <a:t>What does it mean by positive/negative relationship. </a:t>
            </a:r>
          </a:p>
          <a:p>
            <a:pPr lvl="1"/>
            <a:r>
              <a:rPr lang="en-US" dirty="0"/>
              <a:t>What are the research evidence or the logical reasons that the paper used to support the hypothesis.  If the paper does not provide a clear research support or logical reason, you can also use your own logical reason or common sense to explain why the two concepts are related.</a:t>
            </a:r>
          </a:p>
          <a:p>
            <a:pPr lvl="1"/>
            <a:r>
              <a:rPr lang="en-US" dirty="0"/>
              <a:t>If the paper use a theory to support the hypotheses, you can present how the theory can be used to explain the hypothesis.</a:t>
            </a:r>
          </a:p>
        </p:txBody>
      </p:sp>
    </p:spTree>
    <p:extLst>
      <p:ext uri="{BB962C8B-B14F-4D97-AF65-F5344CB8AC3E}">
        <p14:creationId xmlns:p14="http://schemas.microsoft.com/office/powerpoint/2010/main" val="37058809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TotalTime>
  <Words>486</Words>
  <Application>Microsoft Office PowerPoint</Application>
  <PresentationFormat>Custom</PresentationFormat>
  <Paragraphs>60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Paper title</vt:lpstr>
      <vt:lpstr>Research problem(s)</vt:lpstr>
      <vt:lpstr>Conceptual model</vt:lpstr>
      <vt:lpstr>Concepts</vt:lpstr>
      <vt:lpstr>Concept A: definition</vt:lpstr>
      <vt:lpstr>Concept B: definition</vt:lpstr>
      <vt:lpstr>Concept C: definition</vt:lpstr>
      <vt:lpstr>Concept D: definition</vt:lpstr>
      <vt:lpstr>Hypothesis and support </vt:lpstr>
      <vt:lpstr>Hypothesis 1</vt:lpstr>
      <vt:lpstr>Hypothesis 2</vt:lpstr>
      <vt:lpstr>Hypothesis 3</vt:lpstr>
      <vt:lpstr>Theory (if the paper has it)</vt:lpstr>
      <vt:lpstr>That’s it!!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Paper titile</dc:title>
  <dc:creator>peerayuth</dc:creator>
  <cp:lastModifiedBy>Peerayuth Charoensukmongkol</cp:lastModifiedBy>
  <cp:revision>24</cp:revision>
  <dcterms:created xsi:type="dcterms:W3CDTF">2017-09-30T07:57:41Z</dcterms:created>
  <dcterms:modified xsi:type="dcterms:W3CDTF">2019-08-26T13:18:46Z</dcterms:modified>
</cp:coreProperties>
</file>